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1"/>
  </p:notesMasterIdLst>
  <p:sldIdLst>
    <p:sldId id="270" r:id="rId2"/>
    <p:sldId id="27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64" r:id="rId13"/>
    <p:sldId id="271" r:id="rId14"/>
    <p:sldId id="278" r:id="rId15"/>
    <p:sldId id="272" r:id="rId16"/>
    <p:sldId id="274" r:id="rId17"/>
    <p:sldId id="273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Lakomski" initials="GL" lastIdx="1" clrIdx="0">
    <p:extLst>
      <p:ext uri="{19B8F6BF-5375-455C-9EA6-DF929625EA0E}">
        <p15:presenceInfo xmlns:p15="http://schemas.microsoft.com/office/powerpoint/2012/main" userId="a209e11e54231c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3"/>
    <p:restoredTop sz="94695"/>
  </p:normalViewPr>
  <p:slideViewPr>
    <p:cSldViewPr snapToGrid="0" snapToObjects="1">
      <p:cViewPr varScale="1">
        <p:scale>
          <a:sx n="131" d="100"/>
          <a:sy n="131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0:56:2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1200 2456 24575,'-32'-7'0,"-21"-3"0,-43-7 0,27 5 0,14 4 0,-1 1 0,-12 2 0,-7-1 0,14 3 0,30 2 0,7 4 0,-4 3 0,-11 3 0,-5 3 0,4 1 0,8-1 0,11 2 0,3 2 0,0 5 0,1 3 0,2 1 0,3 1 0,5 4 0,2 6 0,7 8 0,6 8 0,9 2 0,5-4 0,-1-12 0,-4-14 0,-4-9 0,-8-9 0,15 1 0,20 4 0,25 10 0,23 13 0,-38-11 0,1 3 0,0 1 0,-2 0 0,-1 0 0,-2-1 0,28 15 0,-30-19 0,-22-13 0,-7-9 0,8-4 0,13-5 0,9-2 0,-3-1 0,-2 0 0,-7 1 0,-6 3 0,-4 2 0,-3 3 0,8 0 0,11-3 0,8-4 0,2-5 0,-5-6 0,-8-3 0,-9-5 0,-5-7 0,-4-10 0,-2-9 0,-3-5 0,-6 7 0,-6 8 0,-5 8 0,-3 7 0,-7 0 0,-1 4 0,-7-1 0,-6-2 0,-2 3 0,-3 2 0,6 8 0,2 7 0,-3 1 0,-5 1 0,-8 0 0,2 1 0,7 2 0,3 2 0,-3 2 0,-20 0 0,-14 0 0,-5-1 0,9 0 0,20 0 0,17 0 0,7 1 0,-7 0 0,-23 1 0,-30 0 0,-22 1 0,47-1 0,0 0 0,-37 1 0,24-1 0,32 1 0,16 3 0,13 9 0,-3 11 0,-2 11 0,0 5 0,0 0 0,-3-1 0,-3 1 0,1 0 0,5 3 0,7-4 0,9-2 0,11 1 0,12-2 0,8 5 0,11 4 0,5-1 0,-5-8 0,-11-11 0,-15-15 0,18 7 0,28 9 0,-21-10 0,4 2 0,6 2 0,0-2 0,-8-3 0,-2-2 0,24 5 0,-25-9 0,-19-7 0,2-6 0,14-6 0,14-7 0,7-8 0,-4-2 0,-6-2 0,-1 2 0,-2 3 0,-3 5 0,-3 4 0,-3 2 0,6-3 0,10-6 0,-3-7 0,-3-5 0,-11-7 0,-11-10 0,-7-11 0,-10-4 0,-16-5 0,-17 1 0,-15 6 0,-7 12 0,5 20 0,7 17 0,-6 7 0,-15 1 0,-17-2 0,-6 0 0,3 0 0,7 0 0,3-2 0,-4 0 0,-1-1 0,4 2 0,13 4 0,11 3 0,-10 3 0,-25 2 0,-20 0 0,42-1 0,0 0 0,-34 2 0,24 0 0,23-1 0,22-1 0,4 1 0,-6 5 0,-11 5 0,-8 3 0,-4 3 0,3 2 0,5 0 0,5 1 0,8 0 0,5 0 0,3 5 0,3 7 0,7 13 0,8 14 0,16 17 0,8-2 0,5-9 0,-3-17 0,-2-16 0,2-4 0,1-6 0,1-5 0,12 0 0,22 2 0,-18-5 0,7 1 0,17 6 0,5 1 0,9 4 0,1 0 0,1 1 0,-1-1 0,-9-3 0,-4-3 0,-20-5 0,-6-4 0,18 1 0,-26-14 0,-9-15 0,14-13 0,10-13 0,1-5 0,-4-3 0,-8 5 0,-6 9 0,-8 9 0,-9 8 0,-4 3 0,-7-2 0,-2-15 0,-7-16 0,-16-27 0,-2 26 0,-5-3 0,-6-5 0,-4 1 0,-2 1 0,-1 3 0,2 7 0,0 5 0,-19-15 0,15 26 0,4 14 0,-14 8 0,-31-2 0,25 2 0,-2 0 0,-5-2 0,1 0 0,0-1 0,1-1 0,7 1 0,0-1 0,-45-10 0,1-1 0,15 7 0,17 5 0,27 6 0,-15 6 0,2 0 0,-7 0 0,-25 2 0,-5-1 0,-6 2 0,2-1 0,12-2 0,9 2 0,-4 9 0,37 16 0,14 22 0,-2 23 0,4 11 0,6-11 0,6-21 0,3-24 0,4-16 0,9 7 0,10 11 0,13 11 0,8 2 0,3-8 0,6-4 0,5-3 0,16 1 0,15 4 0,0-1 0,-28-11 0,-4-9 0,-11-14 0,17-3 0,-3 0 0,-17 1 0,-23 1 0,-10 1 0,17-10 0,-16 8 0,12-8 0</inkml:trace>
  <inkml:trace contextRef="#ctx0" brushRef="#br0" timeOffset="2066">2209 0 24575,'0'12'0,"-1"12"0,-9 23 0,-14 30 0,6-27 0,-4 2 0,-5 10 0,-3 1 0,-4 10 0,0 2 0,-3 8 0,1 2 0,0 2 0,2 2 0,2-4 0,3-2 0,4-11 0,2-4 0,6-14 0,1-4 0,-10 25 0,7-25 0,3-10 0,2-7 0,0-4 0,2-1 0,-3 2 0,-4 7 0,-7 11 0,-3 9 0,1 1 0,13-29 0,11-54 0,13-62 0,-5 28 0,0-2 0,-1-2 0,0 4 0,-3-23 0,-1 36 0,1 38 0,1 47 0,0 4 0,0 28 0,0-8 0,1 8 0,0-9 0,1-21 0,1-21 0,1-19 0,11 0 0,20-5 0,30-12 0,-15-1 0,3-4 0,12-8 0,0-3 0,0 0 0,-3-2 0,-7 3 0,-4 0 0,18-13 0,-34 18 0,-23 10 0,-9 12 0,-9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1:00:0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1:52:34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24575,'92'-3'0,"-33"2"0,5-1 0,15 0 0,3 0 0,-1 0 0,-2 0 0,-10 1 0,-4 0 0,-14 1 0,-2 0 0,44 0 0,-37 1 0,3 1 0,13 0 0,4 2 0,12-1 0,1 2 0,0 0 0,-1-1 0,-10 0 0,-5-1 0,-14 0 0,-5-1 0,25 0 0,-19-2 0,-2 0 0,18 0 0,-24 0 0,3 1 0,10 0 0,3 0 0,10 0 0,1 1 0,-2-1 0,-1 1 0,-11-1 0,-4-1 0,36 2 0,-34-2 0,-13 0 0,0 0 0,7 1 0,15 0 0,5 0 0,3 0 0,-5 0 0,-6 0 0,2 0 0,2 0 0,4 0 0,4 1 0,-5-2 0,-2 1 0,-8 0 0,-5 0 0,2 0 0,4-1 0,3 0 0,-3 0 0,-10 0 0,-11 0 0,-5 1 0,-2 0 0,4-1 0,7 1 0,5 0 0,2 0 0,-5 0 0,-12-1 0,-14-1 0,11 0 0,34 3 0,-15-1 0,5 1 0,10-1 0,2 1 0,-3-1 0,-3 1 0,31-2 0,-43-1 0,-32 1 0,-15-1 0,-5 0 0,5-1 0,8-1 0,12-1 0,12 1 0,3 0 0,-6 0 0,-12 0 0,-12 2 0,-5 0 0,1 1 0,1-1 0,1 0 0,-1 1 0,-2 0 0,-3 0 0,-2 0 0,5-2 0,3 1 0,2-1 0,-2 1 0,-6 0 0,-17-4 0,-12-4 0,-5-1 0,3 2 0,7 4 0,4 2 0,0 0 0,4 0 0,5 1 0,1 0 0,-6-2 0,-3 0 0,0 0 0,5 1 0,-1 2 0,-24 0 0,-19-2 0,-7 0 0,20-1 0,37 2 0,34 1 0,15 0 0,8 1 0,7 4 0,6 5 0,7 5 0,-2 1 0,-34-3 0,-19-1 0,-30-2 0,-4 2 0,-2 1 0,1 0 0,1-3 0,0 0 0,3-2 0,-1-1 0,-1 0 0,-1 1 0,-2 0 0,2 0 0,-1-1 0,3-2 0,2 1 0,4-3 0,-1 2 0,-4 5 0,-10 7 0,-5 3 0,0-1 0,12-9 0,7-4 0,7-6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0:59:17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3804 1951 24575,'-58'-18'0,"-24"-4"0,28 9 0,-3 1 0,-2 1 0,3 2 0,-31 1 0,33 8 0,17 1 0,-52 0 0,15-3 0,-9 0 0,18 0 0,-3 0 0,0 0 0,-34-1 0,5 0 0,26 1 0,9 0 0,-15 1 0,41 1 0,-22 8 0,9-1 0,-7 1 0,-25 2 0,-8 1 0,13-2 0,-3 0 0,5-1 0,2 0 0,4 0 0,-2-1 0,14 2 0,34 0 0,-1 4 0,7 5 0,4 13 0,4 18 0,9 20 0,7 9 0,3-5 0,0-11 0,0-9 0,3-3 0,2-5 0,11 3 0,7-3 0,2-4 0,3-5 0,-7-12 0,10-5 0,21 2 0,33 3 0,-32-10 0,4 0 0,4-1 0,1-1 0,-3-2 0,-2-1 0,-8-2 0,-1-2 0,-5-1 0,1-2 0,6 0 0,3-1 0,8-1 0,3-1 0,9 1 0,2-1 0,1 0 0,-3 0 0,-12 0 0,-3 0 0,-10 0 0,-5 0 0,33-2 0,12 1 0,-37 1 0,2 0 0,9 0 0,0 0 0,-4 1 0,-3-2 0,31-2 0,-33-1 0,-9-4 0,6-4 0,10-3 0,1-1 0,-11 2 0,-6 0 0,-4-3 0,7-4 0,5-4 0,4-2 0,-1-1 0,2-4 0,4-7 0,2-6 0,-3-5 0,2-18 0,-30 25 0,5-17 0,-31 28 0,1-11 0,-8 0 0,-7 0 0,-13 1 0,-17-1 0,-21-6 0,-28-9 0,26 26 0,-5 1 0,-10-4 0,-4 1 0,-3 1 0,-1 2 0,3 4 0,3 4 0,11 5 0,4 5 0,-21 0 0,-5 11 0,21 3 0,-6 1 0,-29-2 0,-6-1 0,29 1 0,-2-1 0,0 0 0,-30-1 0,5 0 0,18 0 0,5 1 0,13 1 0,1 1 0,0 0 0,1 0 0,0 0 0,0 1 0,0 0 0,0 1 0,-1 1 0,-1 0 0,-4 2 0,-2-1 0,-4 2 0,-1-1 0,0 0 0,0 0 0,0 0 0,1 0 0,5-1 0,3 0 0,6 0 0,3-1 0,-35 4 0,22-2 0,15 2 0,8 0 0,5 3 0,3 5 0,-5 6 0,-8 11 0,-3 8 0,-1 5 0,3 5 0,4-2 0,5 2 0,9-2 0,9-3 0,10 0 0,6 0 0,10 8 0,11 7 0,13 5 0,23 5 0,-13-34 0,5 0 0,11 3 0,6-2 0,10 4 0,4-1 0,-2-4 0,-1-2 0,-11-6 0,-4-4 0,25 11 0,-30-16 0,0-5 0,25 4 0,-26-7 0,3 0 0,4 0 0,1 0 0,-7-2 0,-3-1 0,19 1 0,-21-6 0,6-2 0,22 1 0,14-1 0,-5-1 0,-18-3 0,-9-2 0,9-1 0,25 1 0,-16 2 0,1 0 0,17 1 0,-28-1 0,-5-1 0,-16-5 0,14-9 0,2-7 0,5-8 0,6-7 0,4-5 0,1-2 0,-7 2 0,-15 11 0,-15 10 0,-10 6 0,-4 1 0,9-8 0,10-11 0,9-9 0,-1-4 0,-6 2 0,-6 5 0,-5 2 0,-5 2 0,-6 5 0,-8 6 0,-8 7 0,-5 0 0,-5 0 0,-8-5 0,-14-5 0,-19-5 0,-28-6 0,21 18 0,-6 1 0,-13-2 0,-5 1 0,-7 1 0,-3 2 0,-5 2 0,-1 2 0,-3 1 0,-1 2 0,6 3 0,2 2 0,9 0 0,5 1 0,13 2 0,6 2 0,-19 0 0,6 2 0,-29 3 0,30-1 0,-6 0 0,-16 0 0,-4-1 0,-8 1 0,1 0 0,9-1 0,4 0 0,21 0 0,6 0 0,-16 1 0,35 2 0,3 4 0,-20 3 0,-23 6 0,-15 6 0,7-1 0,22-4 0,27-5 0,12-4 0,0 0 0,-5 2 0,-2 3 0,5 2 0,7 4 0,8 4 0,4 13 0,5 10 0,3 10 0,6-1 0,11-2 0,8-6 0,4-7 0,-5-10 0,-9-13 0,-6-7 0,-3-5 0,-1-3 0,-8-11 0,3 5 0,-4-8 0</inkml:trace>
  <inkml:trace contextRef="#ctx0" brushRef="#br0" timeOffset="2801">1 0 24575,'35'15'0,"25"15"0,22 15 0,-37-20 0,-2 0 0,24 16 0,-17-6 0,3 9 0,7 10 0,8 7 0,-11-6 0,-22-18 0,-14-11 0,-4-2 0,8 7 0,10 12 0,8 9 0,-1 3 0,-4-1 0,-7-3 0,-5-1 0,-1 1 0,3 3 0,3 0 0,1-2 0,1 0 0,-4-6 0,-6-8 0,-8-13 0,-8-11 0,-5-1 0,5 18 0,9 33 0,6 22 0,2-1 0,-7-24 0,-8-33 0,-5-20 0,-4-9 0,-10-17 0,-31-36 0,7 12 0,-5-4 0,-6-7 0,-2-1 0,0 4 0,2 3 0,-21-18 0,28 30 0,19 20 0,13 10 0,6 3 0,2 2 0,5 5 0,13 11 0,17 15 0,16 13 0,12 11 0,6 1 0,-2-2 0,-10-8 0,-20-17 0,-17-11 0,-11-6 0,3 5 0,8 10 0,7 11 0,4 4 0,-5-7 0,-11-16 0,-11-24 0,-7-18 0,-1-21 0,-2-24 0,-1-22 0,3 39 0,-1-2 0,0-2 0,1 1 0,-1 3 0,2 1 0,-1-37 0,4 11 0,7 13 0,5 8 0,3 10 0,-1 12 0,-6 14 0,14 12 0,-18 5 0,13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1:00:0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1:00:3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2256 555 24575,'-42'0'0,"-57"-6"0,19 1 0,-8-1 0,15 0 0,-4 0 0,-1-2-737,-6 0 0,-2-1 1,0 0 736,0 1 0,0 0 0,1 0 0,7 1 0,1 0 0,3 1 354,-22-1 1,6 1-355,23 3 0,8 0 364,-13 1-364,28 4 0,12 4 0,-8 7 1137,-16 10-1137,-13 10 0,-4 7 0,7 0 0,14-2 0,8-5 0,9-2 0,4-3 0,9-3 0,7-2 0,6 0 0,4 5 0,5 9 0,6 8 0,10 12 0,18 5 0,22 8 0,-15-31 0,6-2 0,8-1 0,5-2 0,5-3 0,2-3 0,-2-7 0,-2-4 0,-11-6 0,-3-3 0,29-2 0,-9-7 0,23 4 0,-25 2 0,4 1 0,15 4 0,5 1 0,-23-3 0,1 1 0,1 0 0,-1 0 0,-1-1 0,0 0 0,23 2 0,-3-2 0,-14-3 0,-4-1 0,-14-3 0,-3 0 0,39-2 0,-40 0 0,2 0 0,11 1 0,4 1 0,18 0 0,6 1 0,-21 0 0,2 0 0,1 1-177,4 0 1,1 0 0,-1 1 176,-2 0 0,-2 0 0,-2-1 0,19 2 0,-5-1 0,-20 0 0,-4-2 0,-12 0 0,-1-1 0,6 0 0,3 0 0,13 0 0,5-1 0,14 1 0,5 0 0,-28-1 0,1 0 0,-1 0 0,28 0 0,-4 0 0,-16 0 0,-7-1 529,22 0-529,-45-2 0,-22-1 0,7-5 0,19-6 0,16-8 0,9-9 0,-2-2 0,-17 1 0,-16-1 0,-17-3 0,-15-11 0,-22-22 0,-12 19 0,-11-3 0,-23-18 0,-12-3-520,8 14 0,-6-1 0,-4 1 520,11 11 0,-4 0 0,0 1 0,-1 2 0,2 2 0,-2 1 0,1 1 0,-1 3 0,-22-10 0,0 3 0,7 6 0,7 4 0,5 6 0,2 6 0,10 8 0,14 14 0,-27-2 0,21 2 0,-6 0 0,-21-3 0,-8-1 0,14 1 0,-4-1 0,-2-1 224,-6 0 1,-2 0 0,1 0-225,2 0 0,-1 0 0,4 1 0,-22-1 0,8 0 0,24 4 0,8 1 0,-14 0 0,40 3 0,8 9 0,-8 12 0,-22 11 886,-16 3-886,-3-5 0,5-4 0,7-5 0,6 0 0,8 0 0,5 2 0,2 6 0,1 7 0,1 7 0,2 5 0,0 2 0,16-17 0,2-5 0,18-21 0,1-1 0,2-2 0,1-2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1:00:3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2335 0 24575,'-65'26'0,"13"-4"0,-6 3 0,-15 7 0,-3 3 0,-7 4 0,0 1 0,11-3 0,2 0 0,3 1 0,0 0 0,0 2 0,2 1 0,-1 2 0,1 0 0,1 2 0,0 1 0,-2 3 0,1 1 0,-3 3 0,0 3 0,-2 2 0,0 2 0,-2 2 0,0 1 0,-1 1 0,2-1 0,0-1 0,2-1 0,5-5 0,3-1 0,10-9 0,3-2 0,-19 19 0,31-25 0,20-26 0,25-34 0,29-47 0,-8 17 0,2-4 0,6-7 0,0-2 0,-1 4 0,-2 1 0,-8 12 0,-2 4 0,8-19 0,-18 37 0,-8 40 0,-6 38 0,-1 31 0,-1-33 0,0 2 0,1-1 0,-1-1 0,-1 34 0,1-29 0,16-32 0,77-17 0,-30-5 0,11-1 0,1-1-193,12 1 1,3 0 0,-2 0 192,-3 0 0,-3 0 0,-6 0 0,3 0 0,-17 0 0,-27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1:00:0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1:32:13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791 53 8191,'-77'6'0,"-21"-2"2531,31-1 1,-2 0-2532,1-1 0,3 1 1409,7 1 0,5 0-1409,-18 8 1719,33 3-1719,13 4 6784,2 4-6784,2 3 0,0 4 0,4 0 0,6 6 0,4 1 0,5-2 0,2-5 0,4-12 0,12-2 0,40 9 0,1-5 0,8 0 0,26 6 0,7 0-211,-22-7 0,2-1 0,0 0 211,-3-3 0,-1 0 0,-3-2 0,16 2 0,-9-3 0,20 1 0,-54-11 0,-13-5 0,18-1 0,48-2 0,-36 4 0,2 1 316,-3 0 1,-1 1-317,35 1 0,-52 0 0,-13-1 0,11-3 0,52 0 0,-21 1 0,6 1 0,11 0 0,1 0 0,-6 1 0,-4 0 0,-17 0 0,-7 0 0,8 0 0,-34 0 0,-18 0 0,11 0 0,30-1 0,44 0 0,-27 1 0,5 0 0,10 2 0,0-1 0,-2 1 0,-4-1 0,-13 0 0,-6 0 0,8-1 0,-36-2 0,-17-1 0,28 0 0,40 2 0,-26 2 0,2-1 0,2 1 0,-2-1 0,31 2 0,-39-3 0,-24-1 0,-4-2 0,14-3 0,11-2 0,-1-1 0,-11 0 0,-15-2 0,-7-5 0,-1-5 0,0-3 0,-2 0 0,-5 3 0,-3 1 0,-4 1 0,-1 4 0,-10 0 0,-16-6 0,-19-5 0,-22-8 0,-12-2 0,1 4 0,6 2 0,8 2 0,1 1 0,-13-6 0,-4 0 0,6 4 0,14 7 0,17 9 0,9 3 0,2 4 0,9 3 0,-31 2 0,-43 2 0,30 0 0,-5 0 0,-6 1 0,1 1 0,9-1 0,5 1 0,-20 2 0,37-2 0,9 0 0,-8-1 0,-29 2 0,26 0 0,-2 1 0,-3 0 0,1 0 0,-40 5 0,25-2 0,28-3 0,14-1 0,-2 1 0,-12-2 0,-24 1 0,2-1 0,-3-1 0,-24 2 0,17-1 0,0-1 0,-6 2 0,31-1 0,-2 0 0,-42 2 0,-1 0 0,1 1 0,5 1 0,10-1 0,18 0 0,17-3 0,2 1 0,-33 2 0,24-3 0,-5 0 0,-10 2 0,-1-1 0,6-1 0,3 1 0,-22 2 0,40-2 0,24 4 0,10 5 0,3 7 0,0 2 0,0 0 0,0-5 0,1 1 0,0 1 0,3 2 0,3 4 0,6 5 0,7 5 0,4 2 0,5 0 0,5-3 0,8-5 0,14-2 0,21-5 0,12-6 0,-1-3 0,-12-6 0,-13 1 0,0 1 0,10 1 0,-2-1 0,-13-2 0,-24-3 0,-4-2 0,16-2 0,30-1 0,13-1 0,-13-1 0,-29 1 0,-24 0 0,-15 2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21:00:0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1:32:2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24575,'16'-1'0,"12"-1"0,10-1 0,0 0 0,-11 1 0,-11-1 0,-2 1 0,13 0 0,23 1 0,21 0 0,10 1 0,-11 0 0,-24 0 0,-21 0 0,5 0 0,39 1 0,-15 0 0,5 0 0,9 0 0,-1 1 0,-6 0 0,-4 0 0,17 0 0,-37 0 0,-10-2 0,12 0 0,18 1 0,14 0 0,-28 0 0,6-1 0,0 2 0,27-1 0,2 0 0,-20 0 0,-34-1 0,-21 0 0</inkml:trace>
  <inkml:trace contextRef="#ctx0" brushRef="#br0" timeOffset="2352">1303 1 24575,'58'3'0,"-12"1"0,26 3 0,17 4 0,3 4 0,-4-1 0,-48-2 0,-33-2 0,-21 0 0,-9 2 0,-4 1 0,-2 2 0,-1-2 0,7-2 0,7-5 0,6-1 0,-1-1 0,-5 0 0,-7 1 0,-4 1 0,5-1 0,8-1 0,-5 7 0,-5 3 0,-2 1 0,4-3 0,15-8 0,-5 3 0,-4 3 0,0 1 0,1-3 0,9-5 0,5-3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0F158-02B7-F74F-B725-9145AF37B09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7A3B7-7AC5-DB43-A914-51E6C31B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9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66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64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0485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7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6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7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7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30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2700" indent="-12700">
              <a:tabLst/>
              <a:defRPr/>
            </a:lvl1pPr>
            <a:lvl2pPr marL="12700" indent="-12700">
              <a:tabLst>
                <a:tab pos="222250" algn="l"/>
              </a:tabLst>
              <a:defRPr/>
            </a:lvl2pPr>
            <a:lvl3pPr marL="12700" indent="-12700">
              <a:tabLst>
                <a:tab pos="454025" algn="l"/>
              </a:tabLst>
              <a:defRPr/>
            </a:lvl3pPr>
            <a:lvl4pPr marL="12700" indent="-12700">
              <a:tabLst/>
              <a:defRPr/>
            </a:lvl4pPr>
            <a:lvl5pPr marL="12700" indent="-1270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5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9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6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4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C09D798-A16A-334D-85C0-ABE2B4D41A8B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924DE80-44F1-8F47-8C51-FDE2081DF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7" r:id="rId12"/>
    <p:sldLayoutId id="2147483878" r:id="rId13"/>
    <p:sldLayoutId id="2147483879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etitive-programming.cs.princeton.edu/resourc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4.xml"/><Relationship Id="rId4" Type="http://schemas.openxmlformats.org/officeDocument/2006/relationships/image" Target="../media/image6.png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77B7-9F27-2B41-AA68-94D7EFF47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67241"/>
            <a:ext cx="9166860" cy="2865424"/>
          </a:xfrm>
        </p:spPr>
        <p:txBody>
          <a:bodyPr>
            <a:normAutofit/>
          </a:bodyPr>
          <a:lstStyle/>
          <a:p>
            <a:r>
              <a:rPr lang="en-US" dirty="0"/>
              <a:t>Intro to competitive Coding</a:t>
            </a:r>
            <a:br>
              <a:rPr lang="en-US" dirty="0"/>
            </a:br>
            <a:r>
              <a:rPr lang="en-US" dirty="0"/>
              <a:t>Spring 2023</a:t>
            </a:r>
            <a:br>
              <a:rPr lang="en-US" dirty="0"/>
            </a:br>
            <a:r>
              <a:rPr lang="en-US" sz="2200" dirty="0"/>
              <a:t>Greg </a:t>
            </a:r>
            <a:r>
              <a:rPr lang="en-US" sz="2200" dirty="0" err="1"/>
              <a:t>Lakomski</a:t>
            </a:r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E7915-7BA9-B541-AC3D-5498F85DF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542306"/>
            <a:ext cx="6801612" cy="1239894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81150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1131-8E2D-8E40-88D4-828C2608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673608"/>
          </a:xfrm>
        </p:spPr>
        <p:txBody>
          <a:bodyPr>
            <a:normAutofit fontScale="90000"/>
          </a:bodyPr>
          <a:lstStyle/>
          <a:p>
            <a:r>
              <a:rPr lang="en-US"/>
              <a:t>Problem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14:cNvPr>
              <p14:cNvContentPartPr/>
              <p14:nvPr/>
            </p14:nvContentPartPr>
            <p14:xfrm>
              <a:off x="6698780" y="14946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140" y="1485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D1B458-78E0-5E48-B51B-FBDA0B29B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0438" y="3542434"/>
            <a:ext cx="7731125" cy="129395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A9CE9A-3C05-DB47-BED0-0D20FCE2CD35}"/>
                  </a:ext>
                </a:extLst>
              </p14:cNvPr>
              <p14:cNvContentPartPr/>
              <p14:nvPr/>
            </p14:nvContentPartPr>
            <p14:xfrm>
              <a:off x="1621031" y="4258014"/>
              <a:ext cx="646200" cy="10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A9CE9A-3C05-DB47-BED0-0D20FCE2CD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2391" y="4249374"/>
                <a:ext cx="663840" cy="1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86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14:cNvPr>
              <p14:cNvContentPartPr/>
              <p14:nvPr/>
            </p14:nvContentPartPr>
            <p14:xfrm>
              <a:off x="6698780" y="14946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140" y="1485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E9B1982-6D74-134C-83D4-0040A20C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23" y="0"/>
            <a:ext cx="5056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8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954F-5887-9149-A699-41F82DCB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– You must handle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375E-DD04-D14D-A69F-0C57FC95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00189"/>
            <a:ext cx="7987062" cy="2475494"/>
          </a:xfrm>
        </p:spPr>
        <p:txBody>
          <a:bodyPr/>
          <a:lstStyle/>
          <a:p>
            <a:r>
              <a:rPr lang="en-US"/>
              <a:t>This is not Leetcode!</a:t>
            </a:r>
          </a:p>
          <a:p>
            <a:r>
              <a:rPr lang="en-US"/>
              <a:t>Your code will be tested with a lot of test cases by the judge</a:t>
            </a:r>
          </a:p>
          <a:p>
            <a:r>
              <a:rPr lang="en-US"/>
              <a:t>They will check all edge cases</a:t>
            </a:r>
          </a:p>
          <a:p>
            <a:r>
              <a:rPr lang="en-US"/>
              <a:t>Your code must read in values as defined in the problem description</a:t>
            </a:r>
          </a:p>
          <a:p>
            <a:r>
              <a:rPr lang="en-US"/>
              <a:t>When you test either you have to type this info in or </a:t>
            </a:r>
            <a:r>
              <a:rPr lang="en-US">
                <a:solidFill>
                  <a:srgbClr val="FF0000"/>
                </a:solidFill>
              </a:rPr>
              <a:t>use a trick I will explain</a:t>
            </a:r>
          </a:p>
        </p:txBody>
      </p:sp>
    </p:spTree>
    <p:extLst>
      <p:ext uri="{BB962C8B-B14F-4D97-AF65-F5344CB8AC3E}">
        <p14:creationId xmlns:p14="http://schemas.microsoft.com/office/powerpoint/2010/main" val="188160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954F-5887-9149-A699-41F82DCB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– You must handle 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DF7FB-842D-AB42-A24E-86D377E8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447579"/>
            <a:ext cx="7988300" cy="9377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2EC03-031C-614C-8BE0-ACAB47839310}"/>
              </a:ext>
            </a:extLst>
          </p:cNvPr>
          <p:cNvSpPr txBox="1"/>
          <p:nvPr/>
        </p:nvSpPr>
        <p:spPr>
          <a:xfrm>
            <a:off x="2362510" y="3534013"/>
            <a:ext cx="84350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read in two space </a:t>
            </a:r>
            <a:r>
              <a:rPr lang="en-US" dirty="0" err="1"/>
              <a:t>seperated</a:t>
            </a:r>
            <a:r>
              <a:rPr lang="en-US" dirty="0"/>
              <a:t> integers you use: </a:t>
            </a:r>
            <a:r>
              <a:rPr lang="en-US" dirty="0" err="1">
                <a:solidFill>
                  <a:srgbClr val="FF0000"/>
                </a:solidFill>
              </a:rPr>
              <a:t>scanf</a:t>
            </a:r>
            <a:r>
              <a:rPr lang="en-US" dirty="0">
                <a:solidFill>
                  <a:srgbClr val="FF0000"/>
                </a:solidFill>
              </a:rPr>
              <a:t>(“%d %d\n”,&amp;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,&amp;j)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#include&lt;</a:t>
            </a:r>
            <a:r>
              <a:rPr lang="en-US" dirty="0" err="1">
                <a:solidFill>
                  <a:srgbClr val="FF0000"/>
                </a:solidFill>
              </a:rPr>
              <a:t>cstdio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explicitly reads in the integers (%d) and writes them to the variables previously declared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Note the reference required!!!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are responsible for everything so we need to keep reading pairs in until there are no more pairs.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scanf</a:t>
            </a:r>
            <a:r>
              <a:rPr lang="en-US" dirty="0"/>
              <a:t> returns the number of things read in so we can use a while loop as 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dirty="0" err="1">
                <a:solidFill>
                  <a:srgbClr val="FF0000"/>
                </a:solidFill>
              </a:rPr>
              <a:t>while</a:t>
            </a:r>
            <a:r>
              <a:rPr lang="pt" dirty="0">
                <a:solidFill>
                  <a:srgbClr val="FF0000"/>
                </a:solidFill>
              </a:rPr>
              <a:t> (</a:t>
            </a:r>
            <a:r>
              <a:rPr lang="pt" dirty="0" err="1">
                <a:solidFill>
                  <a:srgbClr val="FF0000"/>
                </a:solidFill>
              </a:rPr>
              <a:t>scanf</a:t>
            </a:r>
            <a:r>
              <a:rPr lang="pt" dirty="0">
                <a:solidFill>
                  <a:srgbClr val="FF0000"/>
                </a:solidFill>
              </a:rPr>
              <a:t>("%</a:t>
            </a:r>
            <a:r>
              <a:rPr lang="pt" dirty="0" err="1">
                <a:solidFill>
                  <a:srgbClr val="FF0000"/>
                </a:solidFill>
              </a:rPr>
              <a:t>d</a:t>
            </a:r>
            <a:r>
              <a:rPr lang="pt" dirty="0">
                <a:solidFill>
                  <a:srgbClr val="FF0000"/>
                </a:solidFill>
              </a:rPr>
              <a:t> %</a:t>
            </a:r>
            <a:r>
              <a:rPr lang="pt" dirty="0" err="1">
                <a:solidFill>
                  <a:srgbClr val="FF0000"/>
                </a:solidFill>
              </a:rPr>
              <a:t>d</a:t>
            </a:r>
            <a:r>
              <a:rPr lang="pt" dirty="0">
                <a:solidFill>
                  <a:srgbClr val="FF0000"/>
                </a:solidFill>
              </a:rPr>
              <a:t>\</a:t>
            </a:r>
            <a:r>
              <a:rPr lang="pt" dirty="0" err="1">
                <a:solidFill>
                  <a:srgbClr val="FF0000"/>
                </a:solidFill>
              </a:rPr>
              <a:t>n</a:t>
            </a:r>
            <a:r>
              <a:rPr lang="pt" dirty="0">
                <a:solidFill>
                  <a:srgbClr val="FF0000"/>
                </a:solidFill>
              </a:rPr>
              <a:t>",&amp;m,&amp;</a:t>
            </a:r>
            <a:r>
              <a:rPr lang="pt" dirty="0" err="1">
                <a:solidFill>
                  <a:srgbClr val="FF0000"/>
                </a:solidFill>
              </a:rPr>
              <a:t>n</a:t>
            </a:r>
            <a:r>
              <a:rPr lang="pt" dirty="0">
                <a:solidFill>
                  <a:srgbClr val="FF0000"/>
                </a:solidFill>
              </a:rPr>
              <a:t>)==2){ </a:t>
            </a:r>
            <a:r>
              <a:rPr lang="pt" dirty="0" err="1">
                <a:solidFill>
                  <a:srgbClr val="FF0000"/>
                </a:solidFill>
              </a:rPr>
              <a:t>this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is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where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the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rest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of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the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code</a:t>
            </a:r>
            <a:r>
              <a:rPr lang="pt" dirty="0">
                <a:solidFill>
                  <a:srgbClr val="FF0000"/>
                </a:solidFill>
              </a:rPr>
              <a:t> </a:t>
            </a:r>
            <a:r>
              <a:rPr lang="pt" dirty="0" err="1">
                <a:solidFill>
                  <a:srgbClr val="FF0000"/>
                </a:solidFill>
              </a:rPr>
              <a:t>goes</a:t>
            </a:r>
            <a:r>
              <a:rPr lang="pt" dirty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3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0C96-B775-B64E-8370-57677A58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7024"/>
            <a:ext cx="7729728" cy="1188720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vrs</a:t>
            </a:r>
            <a:r>
              <a:rPr lang="en-US" dirty="0"/>
              <a:t>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391E-AA1A-564E-A903-7C2ECB8C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38819"/>
            <a:ext cx="7729728" cy="310198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 just showed you how to read in integers and chars that could have various formatting and separations.  I like the way that the c-style </a:t>
            </a:r>
            <a:r>
              <a:rPr lang="en-US" dirty="0" err="1"/>
              <a:t>scanf</a:t>
            </a:r>
            <a:r>
              <a:rPr lang="en-US" dirty="0"/>
              <a:t> works and uses much less code.  </a:t>
            </a:r>
          </a:p>
          <a:p>
            <a:r>
              <a:rPr lang="en-US" dirty="0"/>
              <a:t>BUT</a:t>
            </a:r>
          </a:p>
          <a:p>
            <a:r>
              <a:rPr lang="en-US" dirty="0"/>
              <a:t>Strings are trickier</a:t>
            </a:r>
          </a:p>
          <a:p>
            <a:r>
              <a:rPr lang="en-US" dirty="0"/>
              <a:t>C uses char arrays which then are referenced by a char *.  When you add a /0 to the end of the array it becomes a c-string.  This requires creating a car array (example: char </a:t>
            </a:r>
            <a:r>
              <a:rPr lang="en-US" dirty="0" err="1"/>
              <a:t>mystring</a:t>
            </a:r>
            <a:r>
              <a:rPr lang="en-US" dirty="0"/>
              <a:t>[25]).</a:t>
            </a:r>
          </a:p>
          <a:p>
            <a:r>
              <a:rPr lang="en-US" dirty="0"/>
              <a:t>Instead will use 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getline</a:t>
            </a:r>
            <a:r>
              <a:rPr lang="en-US" dirty="0"/>
              <a:t> which reads the entire line at one time</a:t>
            </a:r>
          </a:p>
          <a:p>
            <a:r>
              <a:rPr lang="en-US" dirty="0"/>
              <a:t>This is both a C and C++ function!</a:t>
            </a:r>
          </a:p>
          <a:p>
            <a:pPr marL="0" indent="0">
              <a:buNone/>
            </a:pPr>
            <a:r>
              <a:rPr lang="en-US" dirty="0"/>
              <a:t>To read in multiple lines while(</a:t>
            </a:r>
            <a:r>
              <a:rPr lang="en-US" dirty="0" err="1"/>
              <a:t>getline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 </a:t>
            </a:r>
            <a:r>
              <a:rPr lang="en-US" dirty="0" err="1"/>
              <a:t>cin,myline</a:t>
            </a:r>
            <a:r>
              <a:rPr lang="en-US" dirty="0"/>
              <a:t>)) { do something}</a:t>
            </a:r>
          </a:p>
        </p:txBody>
      </p:sp>
    </p:spTree>
    <p:extLst>
      <p:ext uri="{BB962C8B-B14F-4D97-AF65-F5344CB8AC3E}">
        <p14:creationId xmlns:p14="http://schemas.microsoft.com/office/powerpoint/2010/main" val="1562450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954F-5887-9149-A699-41F82DCB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7126"/>
            <a:ext cx="7729728" cy="776452"/>
          </a:xfrm>
        </p:spPr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B56A7-AF7B-A44B-A408-C02EA9EE3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991968"/>
            <a:ext cx="7729728" cy="2138142"/>
          </a:xfrm>
        </p:spPr>
        <p:txBody>
          <a:bodyPr/>
          <a:lstStyle/>
          <a:p>
            <a:r>
              <a:rPr lang="en-US"/>
              <a:t>To </a:t>
            </a:r>
            <a:r>
              <a:rPr lang="en-US">
                <a:solidFill>
                  <a:srgbClr val="FF0000"/>
                </a:solidFill>
              </a:rPr>
              <a:t>TEST</a:t>
            </a:r>
            <a:r>
              <a:rPr lang="en-US"/>
              <a:t> your code, create a test file (normally space seperated text) that mimics the sample input they give you and any other test cases you want to run.</a:t>
            </a:r>
          </a:p>
          <a:p>
            <a:r>
              <a:rPr lang="en-US"/>
              <a:t>call the file &lt;something&gt;.txt (that’s what I call all my files </a:t>
            </a:r>
            <a:r>
              <a:rPr lang="en-US">
                <a:sym typeface="Wingdings" pitchFamily="2" charset="2"/>
              </a:rPr>
              <a:t>)</a:t>
            </a:r>
          </a:p>
          <a:p>
            <a:r>
              <a:rPr lang="en-US">
                <a:sym typeface="Wingdings" pitchFamily="2" charset="2"/>
              </a:rPr>
              <a:t>The use freopen(only when you are testing – comment out before submitting) to run your test file as below.  </a:t>
            </a:r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33568-0361-A14D-AC61-074534DB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710" y="3053565"/>
            <a:ext cx="5803900" cy="3619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338DAB-3427-4849-BC43-163E7A2D1B86}"/>
                  </a:ext>
                </a:extLst>
              </p14:cNvPr>
              <p14:cNvContentPartPr/>
              <p14:nvPr/>
            </p14:nvContentPartPr>
            <p14:xfrm>
              <a:off x="2140940" y="6455718"/>
              <a:ext cx="2089440" cy="10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338DAB-3427-4849-BC43-163E7A2D1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2300" y="6447078"/>
                <a:ext cx="210708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85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BFB67-7DD1-4F47-9CB8-1245219B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08" y="0"/>
            <a:ext cx="447630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113D-D66C-A24B-997C-4E0401E1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74" y="1711432"/>
            <a:ext cx="2438400" cy="82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335F50-09B9-7144-947A-AD3EB709ABBD}"/>
              </a:ext>
            </a:extLst>
          </p:cNvPr>
          <p:cNvSpPr txBox="1"/>
          <p:nvPr/>
        </p:nvSpPr>
        <p:spPr>
          <a:xfrm>
            <a:off x="604464" y="477949"/>
            <a:ext cx="541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you are finished testing, comment out freopen, click the submit button, paste in your code, and try it!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C2AC7-4940-E149-A0B7-37040E429C56}"/>
              </a:ext>
            </a:extLst>
          </p:cNvPr>
          <p:cNvSpPr txBox="1"/>
          <p:nvPr/>
        </p:nvSpPr>
        <p:spPr>
          <a:xfrm>
            <a:off x="124288" y="3429000"/>
            <a:ext cx="67505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Try problem 100 with my code.</a:t>
            </a:r>
          </a:p>
          <a:p>
            <a:r>
              <a:rPr lang="en-US"/>
              <a:t>Make up a good test file and test a bunch of cases</a:t>
            </a:r>
          </a:p>
          <a:p>
            <a:r>
              <a:rPr lang="en-US"/>
              <a:t>Then submit, then break the code and submit</a:t>
            </a:r>
          </a:p>
          <a:p>
            <a:r>
              <a:rPr lang="en-US"/>
              <a:t>The make a loop or something that uses a lot of time and submit</a:t>
            </a:r>
          </a:p>
          <a:p>
            <a:endParaRPr lang="en-US"/>
          </a:p>
          <a:p>
            <a:r>
              <a:rPr lang="en-US"/>
              <a:t>Try to get rejected so you can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93402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922C-A843-B845-85F7-2437554B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submission was rejected</a:t>
            </a:r>
            <a:r>
              <a:rPr lang="en-US">
                <a:sym typeface="Wingdings" pitchFamily="2" charset="2"/>
              </a:rPr>
              <a:t>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3510-3EBD-7C40-931D-887D8FA0E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not correct</a:t>
            </a:r>
          </a:p>
          <a:p>
            <a:r>
              <a:rPr lang="en-US"/>
              <a:t>It took too long to run</a:t>
            </a:r>
          </a:p>
          <a:p>
            <a:r>
              <a:rPr lang="en-US"/>
              <a:t>Your code doesn’t work with some specific allowed case – like a divide by zero error you should have prevented</a:t>
            </a:r>
          </a:p>
          <a:p>
            <a:r>
              <a:rPr lang="en-US"/>
              <a:t>Remember, if they give you limits, you have to make sure to test EVERY SINGLE edge and any weird combination you can think of!!!!!!</a:t>
            </a:r>
          </a:p>
          <a:p>
            <a:r>
              <a:rPr lang="en-US"/>
              <a:t>If they don’t say they cannot do something you bet your a%* they will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29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3A33-3495-7840-8EC9-77FC46B1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69D5-63EE-B641-8CFC-987E141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https://competitive-programming.cs.princeton.edu/resources</a:t>
            </a:r>
            <a:endParaRPr lang="en-US"/>
          </a:p>
          <a:p>
            <a:r>
              <a:rPr lang="en-US"/>
              <a:t>There is a lot here but if you look down at the practicing problems section you will find the CSES practice problem site for beginners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6450-E622-A041-8344-C3DAFE4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That’s it for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D83D-D914-A740-90AC-DB311ACC5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have questions you can contact me at greg@txstate.edu </a:t>
            </a:r>
          </a:p>
          <a:p>
            <a:r>
              <a:rPr lang="en-US"/>
              <a:t>Make sure you start the subject “Question on CompCoding”</a:t>
            </a:r>
          </a:p>
          <a:p>
            <a:r>
              <a:rPr lang="en-US"/>
              <a:t>Tell me who you are and be clear about what you need</a:t>
            </a:r>
          </a:p>
          <a:p>
            <a:endParaRPr lang="en-US"/>
          </a:p>
          <a:p>
            <a:r>
              <a:rPr lang="en-US"/>
              <a:t>Greg</a:t>
            </a:r>
          </a:p>
        </p:txBody>
      </p:sp>
    </p:spTree>
    <p:extLst>
      <p:ext uri="{BB962C8B-B14F-4D97-AF65-F5344CB8AC3E}">
        <p14:creationId xmlns:p14="http://schemas.microsoft.com/office/powerpoint/2010/main" val="160530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AD67-7F25-564D-AC61-283FC115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EF1E-BEA3-BB49-AD65-93876E78F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 am Greg LaKomski</a:t>
            </a:r>
          </a:p>
          <a:p>
            <a:r>
              <a:rPr lang="en-US"/>
              <a:t>Faculty in the Computer Science Department</a:t>
            </a:r>
          </a:p>
          <a:p>
            <a:r>
              <a:rPr lang="en-US"/>
              <a:t>I teach things like data structures and algorithm design</a:t>
            </a:r>
          </a:p>
          <a:p>
            <a:r>
              <a:rPr lang="en-US"/>
              <a:t>I coach ICPC teams and will help whoever is interested in entering coding contests</a:t>
            </a:r>
          </a:p>
        </p:txBody>
      </p:sp>
    </p:spTree>
    <p:extLst>
      <p:ext uri="{BB962C8B-B14F-4D97-AF65-F5344CB8AC3E}">
        <p14:creationId xmlns:p14="http://schemas.microsoft.com/office/powerpoint/2010/main" val="218872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94CB-EBDB-CD45-A01B-65C1DE67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BF8E-9EC8-3E4B-ACBE-3D047EEB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is a basic guide how to learn how to do well at competitive coding</a:t>
            </a:r>
          </a:p>
          <a:p>
            <a:r>
              <a:rPr lang="en-US"/>
              <a:t>It is focused on ICP style competitions but applies everywhere</a:t>
            </a:r>
          </a:p>
          <a:p>
            <a:r>
              <a:rPr lang="en-US"/>
              <a:t>This lecture is a guide to getting on a competition judge and submiting a problem!</a:t>
            </a:r>
          </a:p>
          <a:p>
            <a:r>
              <a:rPr lang="en-US"/>
              <a:t>That is enough.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A2AA-73CA-5741-AD91-9869FF45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on a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130E5-B42B-A749-8995-58581FE90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1188720"/>
          </a:xfrm>
        </p:spPr>
        <p:txBody>
          <a:bodyPr/>
          <a:lstStyle/>
          <a:p>
            <a:r>
              <a:rPr lang="en-US"/>
              <a:t>Sign up for Virtual Judge  </a:t>
            </a:r>
            <a:r>
              <a:rPr lang="en-US">
                <a:highlight>
                  <a:srgbClr val="FFFF00"/>
                </a:highlight>
              </a:rPr>
              <a:t>vjudge.net</a:t>
            </a:r>
          </a:p>
          <a:p>
            <a:r>
              <a:rPr lang="en-US"/>
              <a:t>You can access a large number of sites from there</a:t>
            </a:r>
          </a:p>
          <a:p>
            <a:endParaRPr lang="en-US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78FED-A205-8A49-AE68-BB718572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7" y="2311400"/>
            <a:ext cx="4080297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3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1B6D-4AA2-8942-8E48-F11BAC24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UVA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A20D5-64D3-3F44-8FC1-B8947FC4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36" y="3229611"/>
            <a:ext cx="2645664" cy="2949956"/>
          </a:xfrm>
        </p:spPr>
        <p:txBody>
          <a:bodyPr/>
          <a:lstStyle/>
          <a:p>
            <a:r>
              <a:rPr lang="en-US"/>
              <a:t>You will have to get a login for tis site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FE550-D096-DD44-8A59-79254B1F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47" y="2238756"/>
            <a:ext cx="4080297" cy="415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37E2ED-DA55-6743-8BA2-68B8FE5D7DB0}"/>
                  </a:ext>
                </a:extLst>
              </p14:cNvPr>
              <p14:cNvContentPartPr/>
              <p14:nvPr/>
            </p14:nvContentPartPr>
            <p14:xfrm>
              <a:off x="4757560" y="3390380"/>
              <a:ext cx="807840" cy="125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37E2ED-DA55-6743-8BA2-68B8FE5D7D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920" y="3381383"/>
                <a:ext cx="825480" cy="12715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12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154A-02AE-EC49-9B0D-5D9078C9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336" y="228092"/>
            <a:ext cx="7729728" cy="1016508"/>
          </a:xfrm>
        </p:spPr>
        <p:txBody>
          <a:bodyPr/>
          <a:lstStyle/>
          <a:p>
            <a:r>
              <a:rPr lang="en-US"/>
              <a:t>UVA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F4FF9-0F2D-8946-980F-3DF703DC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85" y="1431925"/>
            <a:ext cx="5876015" cy="5289039"/>
          </a:xfrm>
        </p:spPr>
      </p:pic>
    </p:spTree>
    <p:extLst>
      <p:ext uri="{BB962C8B-B14F-4D97-AF65-F5344CB8AC3E}">
        <p14:creationId xmlns:p14="http://schemas.microsoft.com/office/powerpoint/2010/main" val="125177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154A-02AE-EC49-9B0D-5D9078C9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336" y="228092"/>
            <a:ext cx="7729728" cy="1016508"/>
          </a:xfrm>
        </p:spPr>
        <p:txBody>
          <a:bodyPr/>
          <a:lstStyle/>
          <a:p>
            <a:r>
              <a:rPr lang="en-US"/>
              <a:t>UVA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F4FF9-0F2D-8946-980F-3DF703DC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85" y="1431925"/>
            <a:ext cx="5876015" cy="528903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CBCECA-1FD9-F244-A5B9-7BFDC0CEF616}"/>
                  </a:ext>
                </a:extLst>
              </p14:cNvPr>
              <p14:cNvContentPartPr/>
              <p14:nvPr/>
            </p14:nvContentPartPr>
            <p14:xfrm>
              <a:off x="1705020" y="3969980"/>
              <a:ext cx="1923120" cy="105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CBCECA-1FD9-F244-A5B9-7BFDC0CEF6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6378" y="3960980"/>
                <a:ext cx="1940763" cy="10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17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1131-8E2D-8E40-88D4-828C2608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673608"/>
          </a:xfrm>
        </p:spPr>
        <p:txBody>
          <a:bodyPr>
            <a:normAutofit fontScale="90000"/>
          </a:bodyPr>
          <a:lstStyle/>
          <a:p>
            <a:r>
              <a:rPr lang="en-US"/>
              <a:t>Problem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06F89-099E-7C48-BBB4-DBC3142D2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292" y="936625"/>
            <a:ext cx="5575507" cy="573268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14:cNvPr>
              <p14:cNvContentPartPr/>
              <p14:nvPr/>
            </p14:nvContentPartPr>
            <p14:xfrm>
              <a:off x="6698780" y="14946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0140" y="1485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281E5B-D5DB-7748-B3F5-9043E9829E6E}"/>
                  </a:ext>
                </a:extLst>
              </p14:cNvPr>
              <p14:cNvContentPartPr/>
              <p14:nvPr/>
            </p14:nvContentPartPr>
            <p14:xfrm>
              <a:off x="2778000" y="1655900"/>
              <a:ext cx="1891080" cy="54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281E5B-D5DB-7748-B3F5-9043E9829E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9000" y="1647260"/>
                <a:ext cx="19087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7548A6-0DC1-3248-B77C-8D8212AE32D1}"/>
                  </a:ext>
                </a:extLst>
              </p14:cNvPr>
              <p14:cNvContentPartPr/>
              <p14:nvPr/>
            </p14:nvContentPartPr>
            <p14:xfrm>
              <a:off x="4457360" y="1196900"/>
              <a:ext cx="840600" cy="59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7548A6-0DC1-3248-B77C-8D8212AE32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8360" y="1187900"/>
                <a:ext cx="858240" cy="609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3FF46C1-3B8F-9349-9D99-2CDA8DD3E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1131-8E2D-8E40-88D4-828C2608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9192"/>
            <a:ext cx="7729728" cy="673608"/>
          </a:xfrm>
        </p:spPr>
        <p:txBody>
          <a:bodyPr>
            <a:normAutofit fontScale="90000"/>
          </a:bodyPr>
          <a:lstStyle/>
          <a:p>
            <a:r>
              <a:rPr lang="en-US"/>
              <a:t>Problem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14:cNvPr>
              <p14:cNvContentPartPr/>
              <p14:nvPr/>
            </p14:nvContentPartPr>
            <p14:xfrm>
              <a:off x="6698780" y="14946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000B29-3363-5540-8265-C9DDDC003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140" y="14859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F7ED4E-3A0D-9146-BC26-D82A09F7D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80442" y="1355725"/>
            <a:ext cx="4392916" cy="31019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9B544D-06F3-F94F-88FF-3F94CFB08114}"/>
                  </a:ext>
                </a:extLst>
              </p14:cNvPr>
              <p14:cNvContentPartPr/>
              <p14:nvPr/>
            </p14:nvContentPartPr>
            <p14:xfrm>
              <a:off x="3653951" y="2836014"/>
              <a:ext cx="1522080" cy="23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9B544D-06F3-F94F-88FF-3F94CFB08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4951" y="2827374"/>
                <a:ext cx="153972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88848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{56C43F8D-55AC-9B46-851B-53BCA179F1BF}tf10001120</Template>
  <TotalTime>5408</TotalTime>
  <Words>743</Words>
  <Application>Microsoft Macintosh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Parcel</vt:lpstr>
      <vt:lpstr>Intro to competitive Coding Spring 2023 Greg Lakomski</vt:lpstr>
      <vt:lpstr>Me</vt:lpstr>
      <vt:lpstr>Welcome</vt:lpstr>
      <vt:lpstr>Getting on a judge</vt:lpstr>
      <vt:lpstr>Select UVA</vt:lpstr>
      <vt:lpstr>UVA</vt:lpstr>
      <vt:lpstr>UVA</vt:lpstr>
      <vt:lpstr>Problem Sets</vt:lpstr>
      <vt:lpstr>Problem Sets</vt:lpstr>
      <vt:lpstr>Problem Sets</vt:lpstr>
      <vt:lpstr>PowerPoint Presentation</vt:lpstr>
      <vt:lpstr>First – You must handle input</vt:lpstr>
      <vt:lpstr>First – You must handle input</vt:lpstr>
      <vt:lpstr>C vrs C++</vt:lpstr>
      <vt:lpstr>Testing</vt:lpstr>
      <vt:lpstr>PowerPoint Presentation</vt:lpstr>
      <vt:lpstr>My submission was rejected</vt:lpstr>
      <vt:lpstr>Resources</vt:lpstr>
      <vt:lpstr>That’s it for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Lakomski</dc:creator>
  <cp:lastModifiedBy>Microsoft Office User</cp:lastModifiedBy>
  <cp:revision>153</cp:revision>
  <dcterms:created xsi:type="dcterms:W3CDTF">2023-01-09T01:37:27Z</dcterms:created>
  <dcterms:modified xsi:type="dcterms:W3CDTF">2024-01-27T02:47:38Z</dcterms:modified>
</cp:coreProperties>
</file>